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8" r:id="rId3"/>
    <p:sldId id="275" r:id="rId4"/>
    <p:sldId id="257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ll Mark Lee" initials="NML" lastIdx="1" clrIdx="0">
    <p:extLst>
      <p:ext uri="{19B8F6BF-5375-455C-9EA6-DF929625EA0E}">
        <p15:presenceInfo xmlns:p15="http://schemas.microsoft.com/office/powerpoint/2012/main" userId="179c9f94cbc476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805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3B30E0-8C5F-40C6-92D6-393CD66CD9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E66A8-1772-40A0-B8FA-EF949B203C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C001C-D285-4366-BEB6-6C901525C2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3236ACF-A706-4693-94C4-175F67338D9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545346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4BE4559-CB94-496F-90E4-EC61C1F35FB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627480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F2A5DA-D077-4F39-AAEC-E1A456EBA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C06BDF-A437-4BEB-AA20-4EAE18A0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B5C96E-5556-4F7E-BE1C-FFB9F3F3C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14950-AB87-476B-B5D5-50CE3F9FB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8217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BD9D-C4DA-4C59-BB1F-19A4551F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0F436-11AA-4A6A-88C5-58FB55262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1D0E-24EC-4A19-B4D1-34A7CE20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4992C-5172-49CF-887B-F9265DE8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9C2D7-CD97-4ACA-8241-9AC88701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3640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5F009-BC32-4AE0-94AE-B5DBCF915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3BBBB-F871-4608-991E-3DCA3A852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93C4-BB75-4D65-B480-6479E07B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4DDB-F369-4503-96A3-7EC24113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1E2C0-0E2F-4031-B985-8229F094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37537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21D8-BABD-44C9-8CA1-DF03EEA1C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2A5DA-D077-4F39-AAEC-E1A456EBA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31E4A-F9BA-44EE-9414-FE743319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E31BA-EC04-407C-816A-CD115105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A0798-4AC7-4DA1-B01D-4A27D5E1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5672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61A1-8B8C-487E-AFA9-7B0D5A99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C3953-2859-4EB0-AAFC-195315D7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A4D4F-2E37-41E4-B031-7581ED1A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35EB1-FBAB-4266-B4D7-8A8F2D89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9CD0A-4EB2-44B0-B979-2DC3FE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766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4CF9-3A19-4278-B4D3-D72F18A6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FA6C9-F8A1-4F15-8ECB-5A01AB9B5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F5BE3-07B1-4577-A30E-42E89474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B846-6276-4501-BF17-8BBF3BCB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6A1EA-5F83-4F28-AC0A-61A2E3CB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7428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A64-222D-40D2-B35F-BF961094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FA8D9-077F-4174-89D9-2E8E1D8BC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A471A-BCFE-4F46-80FC-CAB3436B9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322D9-5BC7-4841-89F6-E5230D16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3A184-CCFD-47AB-A9A2-51918FCC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31A7B-392F-404E-B40D-3324C741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6247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2D01-28C1-4166-9F05-65E3BC5C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F2D90-B3A3-4B4C-BA14-DB4CA3018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91B32-A402-4164-B62A-657932D1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72135-0515-4645-A4D5-F3E151CE4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D3FB5-1126-4CBF-B54E-2C2D6AD1A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344EF-EA08-425F-8255-76DE7967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66C0C-A9D1-45BA-A3FA-9B381328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3877C-732F-431D-88E8-80C88B44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9048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5B83-03B9-4FEF-AD6E-16C5D3D6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46C9F-E46D-4605-BE67-68D5874F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A0660-9334-4BAD-AB9A-FD611542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F3A5F-E903-4E21-8C25-7C25D870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40271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C5BBD-31BB-41B8-844F-2B7B5971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7EF5A-57AE-43A6-9CE8-4BEC6451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B2107-613B-4CCA-A6B5-43F26C49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2522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7E19-8224-4590-BA1E-F0C38379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72B9-04A8-40D6-AB4C-CFA64010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1A8EC-912F-4242-AB6D-39F0B8836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2DBB9-9DBF-48E2-8641-BE7E7986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E3428-8B76-4F9F-8625-11167645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DB94E-F832-4DE1-9A81-BBC0B327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7199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61A1-8B8C-487E-AFA9-7B0D5A99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C3953-2859-4EB0-AAFC-195315D7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A4D4F-2E37-41E4-B031-7581ED1A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35EB1-FBAB-4266-B4D7-8A8F2D89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9CD0A-4EB2-44B0-B979-2DC3FEC3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71319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2407-B8A6-44CF-8E95-7F34B22B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0A540-B15A-4D74-BDFC-6C45E3E72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8278D-A795-4966-A1F8-7D60AF098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EC517-39E5-4086-A4CD-9698E482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48C5F-B801-4FAD-86EE-3FBD89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8B592-640F-4BB7-904E-BA5A2CD9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1785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BD9D-C4DA-4C59-BB1F-19A4551F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0F436-11AA-4A6A-88C5-58FB55262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1D0E-24EC-4A19-B4D1-34A7CE20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4992C-5172-49CF-887B-F9265DE8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9C2D7-CD97-4ACA-8241-9AC88701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28648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5F009-BC32-4AE0-94AE-B5DBCF915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3BBBB-F871-4608-991E-3DCA3A852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93C4-BB75-4D65-B480-6479E07B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4DDB-F369-4503-96A3-7EC24113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1E2C0-0E2F-4031-B985-8229F094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8043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4CF9-3A19-4278-B4D3-D72F18A6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FA6C9-F8A1-4F15-8ECB-5A01AB9B5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F5BE3-07B1-4577-A30E-42E89474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B846-6276-4501-BF17-8BBF3BCB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6A1EA-5F83-4F28-AC0A-61A2E3CB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8814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A64-222D-40D2-B35F-BF961094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FA8D9-077F-4174-89D9-2E8E1D8BC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A471A-BCFE-4F46-80FC-CAB3436B9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322D9-5BC7-4841-89F6-E5230D16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3A184-CCFD-47AB-A9A2-51918FCC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31A7B-392F-404E-B40D-3324C741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6279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2D01-28C1-4166-9F05-65E3BC5C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F2D90-B3A3-4B4C-BA14-DB4CA3018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91B32-A402-4164-B62A-657932D1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72135-0515-4645-A4D5-F3E151CE4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D3FB5-1126-4CBF-B54E-2C2D6AD1A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344EF-EA08-425F-8255-76DE7967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66C0C-A9D1-45BA-A3FA-9B381328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3877C-732F-431D-88E8-80C88B44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381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5B83-03B9-4FEF-AD6E-16C5D3D6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46C9F-E46D-4605-BE67-68D5874F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A0660-9334-4BAD-AB9A-FD611542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F3A5F-E903-4E21-8C25-7C25D870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6664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C5BBD-31BB-41B8-844F-2B7B5971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7EF5A-57AE-43A6-9CE8-4BEC6451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B2107-613B-4CCA-A6B5-43F26C49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9196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7E19-8224-4590-BA1E-F0C38379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72B9-04A8-40D6-AB4C-CFA64010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1A8EC-912F-4242-AB6D-39F0B8836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2DBB9-9DBF-48E2-8641-BE7E7986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E3428-8B76-4F9F-8625-11167645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DB94E-F832-4DE1-9A81-BBC0B327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8557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2407-B8A6-44CF-8E95-7F34B22B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0A540-B15A-4D74-BDFC-6C45E3E72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8278D-A795-4966-A1F8-7D60AF098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EC517-39E5-4086-A4CD-9698E482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48C5F-B801-4FAD-86EE-3FBD89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8B592-640F-4BB7-904E-BA5A2CD9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600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20C35-BEF9-4E32-B785-B239A69B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A600-614B-4A93-BEEC-A2C4223B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931A-D270-4F22-837C-6ABF3F024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7993-7FDC-4B18-871B-AE54CEB1E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3713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20C35-BEF9-4E32-B785-B239A69B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A600-614B-4A93-BEEC-A2C4223B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A37B-7B99-4AA1-A55C-0AE33A1ED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931A-D270-4F22-837C-6ABF3F024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7993-7FDC-4B18-871B-AE54CEB1E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4F873-B5A4-45E6-9CAF-A3212DD3453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5176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exam_2021_example_vids/f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exam_2021_example_vids/g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exam_2021_example_vids/h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2021_example_vids/i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exam_2021_example_vids/j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exam_2021_example_vids/a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exam_2021_example_vids/b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exam_2021_example_vids/c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exam_2021_example_vids/d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29eb5meqa6ct7.cloudfront.net/ap_csp/videos/create_exam_2021_example_vids/e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FEA6E6-4D90-4078-9DC4-C82041AB6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HK" dirty="0"/>
              <a:t>Create Performance Task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414E1E-0E3A-4B16-A247-2FA369522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Row 1 - Program Purpose and Function</a:t>
            </a:r>
            <a:endParaRPr lang="en-HK" sz="4000" dirty="0"/>
          </a:p>
        </p:txBody>
      </p:sp>
    </p:spTree>
    <p:extLst>
      <p:ext uri="{BB962C8B-B14F-4D97-AF65-F5344CB8AC3E}">
        <p14:creationId xmlns:p14="http://schemas.microsoft.com/office/powerpoint/2010/main" val="1379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97099-B1D5-4360-BF00-89BC0445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6" y="456590"/>
            <a:ext cx="11337670" cy="3486855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40" y="4038224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212085" y="33370"/>
            <a:ext cx="45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</a:t>
            </a:r>
            <a:endParaRPr lang="en-HK" sz="4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929128" y="3965859"/>
            <a:ext cx="117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f</a:t>
            </a:r>
            <a:endParaRPr lang="en-HK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B56565-09DF-482F-B8FA-831B3AA8BDFA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29763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420B82-1A38-4CEA-A5BC-5401709F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3" y="883276"/>
            <a:ext cx="11847813" cy="2777067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19" y="3871607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277737" y="8203"/>
            <a:ext cx="429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</a:t>
            </a:r>
            <a:endParaRPr lang="en-HK" sz="4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882407" y="3799242"/>
            <a:ext cx="117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g</a:t>
            </a:r>
            <a:endParaRPr lang="en-HK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AF3192-D94B-4385-8952-43E3935F9750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105031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5326F-BBA3-4A4A-A05E-00106D15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14" y="299272"/>
            <a:ext cx="9711329" cy="3526286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19" y="3973944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277737" y="8203"/>
            <a:ext cx="429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</a:t>
            </a:r>
            <a:endParaRPr lang="en-HK" sz="4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882407" y="3901579"/>
            <a:ext cx="117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h</a:t>
            </a:r>
            <a:endParaRPr lang="en-HK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0DAE2D-0ADB-4DB0-B70A-7AA041EACE9E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321162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E76FE8-D804-4052-8967-71626B92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12" y="268015"/>
            <a:ext cx="10925325" cy="3660260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45" y="4030485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277737" y="8203"/>
            <a:ext cx="429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i</a:t>
            </a:r>
            <a:endParaRPr lang="en-HK" sz="4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875733" y="3958120"/>
            <a:ext cx="117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</a:t>
            </a:r>
            <a:r>
              <a:rPr lang="en-HK" sz="2400" dirty="0" err="1">
                <a:hlinkClick r:id="rId3"/>
              </a:rPr>
              <a:t>i</a:t>
            </a:r>
            <a:endParaRPr lang="en-HK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EB9547-9E90-45C5-B990-8D33429A757E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313602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62F54-9BEF-45CE-8024-06AA79A8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24" y="129543"/>
            <a:ext cx="11357693" cy="3851422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40" y="4038224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304448" y="-17209"/>
            <a:ext cx="45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j</a:t>
            </a:r>
            <a:endParaRPr lang="en-HK" sz="4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929128" y="3965859"/>
            <a:ext cx="117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j</a:t>
            </a:r>
            <a:endParaRPr lang="en-HK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1025FF-3A8D-4EA4-97C7-4196CFFC8816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360302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640-6F36-4CCA-8C2D-395D71A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66" y="0"/>
            <a:ext cx="10515600" cy="1325563"/>
          </a:xfrm>
        </p:spPr>
        <p:txBody>
          <a:bodyPr/>
          <a:lstStyle/>
          <a:p>
            <a:r>
              <a:rPr lang="en-HK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7C7E-23E6-4D73-9E2F-B35CABD1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19" y="1325563"/>
            <a:ext cx="11469361" cy="5047514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You can only use this version if you can write on a pdf, otherwise please use the ppt version.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Read the criteria for this row on slides 3 - 4.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For each response </a:t>
            </a:r>
            <a:r>
              <a:rPr lang="en-GB" sz="2000" i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(slides 5 </a:t>
            </a:r>
            <a:r>
              <a:rPr lang="en-GB" sz="2000" i="1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– 14)</a:t>
            </a:r>
            <a:r>
              <a:rPr lang="en-GB" sz="240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Underline any code, phrases or sentences that meet any of the criteria.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Tick (</a:t>
            </a:r>
            <a:r>
              <a:rPr lang="en-GB" sz="2800" b="1" dirty="0">
                <a:solidFill>
                  <a:srgbClr val="00B050"/>
                </a:solidFill>
                <a:effectLst/>
                <a:latin typeface="Segoe UI Emoji" panose="020B0502040204020203" pitchFamily="34" charset="0"/>
                <a:ea typeface="PMingLiU" panose="02020500000000000000" pitchFamily="18" charset="-120"/>
                <a:cs typeface="Segoe UI Emoji" panose="020B0502040204020203" pitchFamily="34" charset="0"/>
              </a:rPr>
              <a:t>✔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any criteria that are satisfied and cross (</a:t>
            </a:r>
            <a:r>
              <a:rPr lang="en-GB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PMingLiU" panose="02020500000000000000" pitchFamily="18" charset="-120"/>
                <a:cs typeface="Segoe UI Symbol" panose="020B0502040204020203" pitchFamily="34" charset="0"/>
              </a:rPr>
              <a:t>✘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any criteria that are not satisfied.</a:t>
            </a:r>
            <a:endParaRPr lang="en-HK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Write a </a:t>
            </a:r>
            <a:r>
              <a:rPr lang="en-GB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in the bottom right corner if the response gets the mark for this row</a:t>
            </a:r>
            <a:r>
              <a:rPr lang="en-GB" sz="2000" i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(all criteria have been satisfied)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otherwise write a </a:t>
            </a:r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</a:t>
            </a:r>
            <a:r>
              <a:rPr lang="en-GB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HK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When finished, save this presentation as a pdf with 2 slides to a page and submit this file.</a:t>
            </a:r>
          </a:p>
        </p:txBody>
      </p:sp>
    </p:spTree>
    <p:extLst>
      <p:ext uri="{BB962C8B-B14F-4D97-AF65-F5344CB8AC3E}">
        <p14:creationId xmlns:p14="http://schemas.microsoft.com/office/powerpoint/2010/main" val="127159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51EF-39F7-45B2-99F9-6A19B0E6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Scoring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6AFA-6331-4BDD-BEE6-575D6505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describes the overall purpose of the program.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describes what functionality of the program is demonstrated in the video.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describes the input and output of the program demonstrated in the video.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3635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51EF-39F7-45B2-99F9-6A19B0E6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Decision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6AFA-6331-4BDD-BEE6-575D65058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50" y="1825625"/>
            <a:ext cx="10869350" cy="4351338"/>
          </a:xfrm>
        </p:spPr>
        <p:txBody>
          <a:bodyPr>
            <a:normAutofit/>
          </a:bodyPr>
          <a:lstStyle/>
          <a:p>
            <a:r>
              <a:rPr lang="en-US" dirty="0"/>
              <a:t>Consider ONLY the video and written response 3a when scoring this point.</a:t>
            </a:r>
          </a:p>
          <a:p>
            <a:r>
              <a:rPr lang="en-US" sz="3200" dirty="0"/>
              <a:t>Do NOT award a point if the following is true:</a:t>
            </a:r>
          </a:p>
          <a:p>
            <a:pPr lvl="1"/>
            <a:r>
              <a:rPr lang="en-US" dirty="0"/>
              <a:t>The video does not show a demonstration of the program running </a:t>
            </a:r>
            <a:r>
              <a:rPr lang="en-US" i="1" dirty="0"/>
              <a:t>(screenshots or storyboards are not acceptable and would not be credited)</a:t>
            </a:r>
            <a:r>
              <a:rPr lang="en-US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37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9EDF6E2-787C-4A6E-9C66-0D0802C8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61" y="17261"/>
            <a:ext cx="10301175" cy="40220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628677" y="0"/>
            <a:ext cx="45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</a:t>
            </a:r>
            <a:endParaRPr lang="en-HK" sz="4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7DA7D3-4651-4FF7-8390-7745468247DC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929128" y="3965859"/>
            <a:ext cx="1080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a</a:t>
            </a:r>
            <a:endParaRPr lang="en-HK" sz="240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40" y="4038224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322254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6265D-CD59-4B16-9145-5C67E907D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82" y="21220"/>
            <a:ext cx="11056118" cy="4001865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40" y="4038224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304448" y="-17209"/>
            <a:ext cx="45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</a:t>
            </a:r>
            <a:endParaRPr lang="en-HK" sz="4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929128" y="3965859"/>
            <a:ext cx="117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b</a:t>
            </a:r>
            <a:endParaRPr lang="en-HK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803A2-FA96-4E13-942A-EEC6447BC560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42028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EAA6E-DEDA-4B25-9DF2-C026AE71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"/>
            <a:ext cx="10918338" cy="3981816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40" y="4038224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304448" y="-17209"/>
            <a:ext cx="45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</a:t>
            </a:r>
            <a:endParaRPr lang="en-HK" sz="4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929128" y="3965859"/>
            <a:ext cx="117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c</a:t>
            </a:r>
            <a:endParaRPr lang="en-HK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A4437E-DD98-48E7-9602-611C04293871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370805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AC6673-E94D-48AD-A168-5A4B280A3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11192"/>
            <a:ext cx="11208624" cy="4034536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40" y="4038224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304448" y="-17209"/>
            <a:ext cx="45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</a:t>
            </a:r>
            <a:endParaRPr lang="en-HK" sz="4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929128" y="3965859"/>
            <a:ext cx="117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d</a:t>
            </a:r>
            <a:endParaRPr lang="en-HK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7F47F7-E7FF-4D34-957F-899CC047EA94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226338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1D17E-E355-41E1-B41A-0D121CD9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4" y="769138"/>
            <a:ext cx="12021372" cy="2861491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0D77EE3-30C4-46DC-9E35-F1049950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2" y="3826572"/>
            <a:ext cx="10856120" cy="2742233"/>
          </a:xfrm>
          <a:ln w="12700"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video demonstrates the running of the program including: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input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program functionality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output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The written response: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overall purpose of the program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what functionality of the program is demonstrated in the video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describes the input and output of the program demonstrated in the video</a:t>
            </a:r>
            <a:endParaRPr lang="en-HK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6A471-8F58-4C9A-817C-C49699C14708}"/>
              </a:ext>
            </a:extLst>
          </p:cNvPr>
          <p:cNvSpPr txBox="1"/>
          <p:nvPr/>
        </p:nvSpPr>
        <p:spPr>
          <a:xfrm>
            <a:off x="137537" y="-17209"/>
            <a:ext cx="45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</a:t>
            </a:r>
            <a:endParaRPr lang="en-HK" sz="4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0671B1-BB87-4195-A02E-43771577DC2A}"/>
              </a:ext>
            </a:extLst>
          </p:cNvPr>
          <p:cNvSpPr txBox="1"/>
          <p:nvPr/>
        </p:nvSpPr>
        <p:spPr>
          <a:xfrm>
            <a:off x="7854580" y="3754207"/>
            <a:ext cx="117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dirty="0">
                <a:hlinkClick r:id="rId3"/>
              </a:rPr>
              <a:t>video e</a:t>
            </a:r>
            <a:endParaRPr lang="en-HK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4AF6F1B-4C9C-48E0-A6AA-4C120628060A}"/>
              </a:ext>
            </a:extLst>
          </p:cNvPr>
          <p:cNvCxnSpPr>
            <a:cxnSpLocks/>
          </p:cNvCxnSpPr>
          <p:nvPr/>
        </p:nvCxnSpPr>
        <p:spPr>
          <a:xfrm flipH="1">
            <a:off x="865622" y="7914599"/>
            <a:ext cx="9056913" cy="0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A56717-B040-461F-86C3-9AE39F95E628}"/>
              </a:ext>
            </a:extLst>
          </p:cNvPr>
          <p:cNvSpPr txBox="1"/>
          <p:nvPr/>
        </p:nvSpPr>
        <p:spPr>
          <a:xfrm>
            <a:off x="11766637" y="6077367"/>
            <a:ext cx="4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?</a:t>
            </a:r>
            <a:endParaRPr lang="en-HK" sz="4000" b="1" dirty="0"/>
          </a:p>
        </p:txBody>
      </p:sp>
    </p:spTree>
    <p:extLst>
      <p:ext uri="{BB962C8B-B14F-4D97-AF65-F5344CB8AC3E}">
        <p14:creationId xmlns:p14="http://schemas.microsoft.com/office/powerpoint/2010/main" val="16740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18952</TotalTime>
  <Words>760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UI Emoji</vt:lpstr>
      <vt:lpstr>Segoe UI Symbol</vt:lpstr>
      <vt:lpstr>Office Theme</vt:lpstr>
      <vt:lpstr>1_Office Theme</vt:lpstr>
      <vt:lpstr>Create Performance Task</vt:lpstr>
      <vt:lpstr>Instructions</vt:lpstr>
      <vt:lpstr>Scoring Criteria</vt:lpstr>
      <vt:lpstr>Decision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Performance Task</dc:title>
  <dc:creator>Neill Mark Lee</dc:creator>
  <cp:lastModifiedBy>Neill Mark Lee</cp:lastModifiedBy>
  <cp:revision>192</cp:revision>
  <cp:lastPrinted>2022-01-28T08:11:57Z</cp:lastPrinted>
  <dcterms:created xsi:type="dcterms:W3CDTF">2021-10-22T04:06:04Z</dcterms:created>
  <dcterms:modified xsi:type="dcterms:W3CDTF">2022-05-06T01:04:59Z</dcterms:modified>
</cp:coreProperties>
</file>